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handoutMasterIdLst>
    <p:handoutMasterId r:id="rId9"/>
  </p:handoutMasterIdLst>
  <p:sldIdLst>
    <p:sldId id="256" r:id="rId2"/>
    <p:sldId id="257" r:id="rId3"/>
    <p:sldId id="261" r:id="rId4"/>
    <p:sldId id="262" r:id="rId5"/>
    <p:sldId id="263" r:id="rId6"/>
    <p:sldId id="264" r:id="rId7"/>
  </p:sldIdLst>
  <p:sldSz cx="9144000" cy="6858000" type="screen4x3"/>
  <p:notesSz cx="10234613" cy="710406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780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>
            <a:extLst>
              <a:ext uri="{FF2B5EF4-FFF2-40B4-BE49-F238E27FC236}">
                <a16:creationId xmlns:a16="http://schemas.microsoft.com/office/drawing/2014/main" id="{FFC3AF70-7B78-4579-A1FE-E9667879E5AE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2" y="0"/>
            <a:ext cx="4435475" cy="3556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Espaço Reservado para Data 2">
            <a:extLst>
              <a:ext uri="{FF2B5EF4-FFF2-40B4-BE49-F238E27FC236}">
                <a16:creationId xmlns:a16="http://schemas.microsoft.com/office/drawing/2014/main" id="{8F38BDBB-6A4E-4543-AD67-1B5D87FC64E1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5797552" y="0"/>
            <a:ext cx="4435475" cy="3556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123545C-96B7-4CEC-843A-1DCF98EF582D}" type="datetimeFigureOut">
              <a:rPr lang="en-US" smtClean="0"/>
              <a:t>9/1/2022</a:t>
            </a:fld>
            <a:endParaRPr lang="en-US"/>
          </a:p>
        </p:txBody>
      </p:sp>
      <p:sp>
        <p:nvSpPr>
          <p:cNvPr id="4" name="Espaço Reservado para Rodapé 3">
            <a:extLst>
              <a:ext uri="{FF2B5EF4-FFF2-40B4-BE49-F238E27FC236}">
                <a16:creationId xmlns:a16="http://schemas.microsoft.com/office/drawing/2014/main" id="{3C67EE72-3B64-4925-8A71-00D2C5CD9DD0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2" y="6748463"/>
            <a:ext cx="4435475" cy="3556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Espaço Reservado para Número de Slide 4">
            <a:extLst>
              <a:ext uri="{FF2B5EF4-FFF2-40B4-BE49-F238E27FC236}">
                <a16:creationId xmlns:a16="http://schemas.microsoft.com/office/drawing/2014/main" id="{075ECF73-E1B0-48F5-B18C-7A542C389ADA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5797552" y="6748463"/>
            <a:ext cx="4435475" cy="3556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628D44C-F75B-4887-B1A1-B1BEAD5189F7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5099727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4435475" cy="3556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5797552" y="0"/>
            <a:ext cx="4435475" cy="3556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BDE0804-C71B-49FF-83DA-66C00227F2AE}" type="datetimeFigureOut">
              <a:rPr lang="en-US" smtClean="0"/>
              <a:t>9/1/2022</a:t>
            </a:fld>
            <a:endParaRPr lang="en-US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3519488" y="887413"/>
            <a:ext cx="3195637" cy="23987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1023938" y="3419477"/>
            <a:ext cx="8186738" cy="27971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2" y="6748463"/>
            <a:ext cx="4435475" cy="3556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5797552" y="6748463"/>
            <a:ext cx="4435475" cy="3556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04EE59-6D29-495E-9059-39AF6A95CD6B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026161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/>
              <a:t>Clique para editar o estilo do subtítulo Mestre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A50C4-4FBC-45DD-93B2-44AD420D6C00}" type="datetime1">
              <a:rPr lang="en-US" smtClean="0"/>
              <a:t>9/1/2022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AA129-4CA9-4503-A651-281EC4CA395E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25716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2601C5-8454-42DB-8AEA-81D506F76A30}" type="datetime1">
              <a:rPr lang="en-US" smtClean="0"/>
              <a:t>9/1/2022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AA129-4CA9-4503-A651-281EC4CA395E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38344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8067B2-19E4-4160-A5B3-D37D96E98EEC}" type="datetime1">
              <a:rPr lang="en-US" smtClean="0"/>
              <a:t>9/1/2022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AA129-4CA9-4503-A651-281EC4CA395E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91236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0F589-C78F-45F0-8DD4-AE95608A4A6D}" type="datetime1">
              <a:rPr lang="en-US" smtClean="0"/>
              <a:t>9/1/2022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AA129-4CA9-4503-A651-281EC4CA395E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02825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C03A5-463E-4E02-B9A6-3FB02CD6793B}" type="datetime1">
              <a:rPr lang="en-US" smtClean="0"/>
              <a:t>9/1/2022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AA129-4CA9-4503-A651-281EC4CA395E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03487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CDAC30-F74F-4011-AD05-547BAE5B0E09}" type="datetime1">
              <a:rPr lang="en-US" smtClean="0"/>
              <a:t>9/1/2022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AA129-4CA9-4503-A651-281EC4CA395E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87220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CD4AD-A6D0-4943-B79A-955BCBA9DAED}" type="datetime1">
              <a:rPr lang="en-US" smtClean="0"/>
              <a:t>9/1/2022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AA129-4CA9-4503-A651-281EC4CA395E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31057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940560-BD99-4F30-ADEF-7664D82FD413}" type="datetime1">
              <a:rPr lang="en-US" smtClean="0"/>
              <a:t>9/1/2022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AA129-4CA9-4503-A651-281EC4CA395E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98143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170126-7272-429F-9F87-89420F961E31}" type="datetime1">
              <a:rPr lang="en-US" smtClean="0"/>
              <a:t>9/1/2022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AA129-4CA9-4503-A651-281EC4CA395E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15853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1A0303-B18A-461F-9DBF-9D1272C60F63}" type="datetime1">
              <a:rPr lang="en-US" smtClean="0"/>
              <a:t>9/1/2022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AA129-4CA9-4503-A651-281EC4CA395E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17470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t-BR"/>
              <a:t>Clique no ícone para adicionar uma imagem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1E4F4B-6AD2-43FC-AF42-BCCABD2FEFAE}" type="datetime1">
              <a:rPr lang="en-US" smtClean="0"/>
              <a:t>9/1/2022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AA129-4CA9-4503-A651-281EC4CA395E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39938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EA53D3-7CB4-46A2-9419-5520E7BAB512}" type="datetime1">
              <a:rPr lang="en-US" smtClean="0"/>
              <a:t>9/1/2022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DAA129-4CA9-4503-A651-281EC4CA395E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05475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Imagem 13" descr="Texto&#10;&#10;Descrição gerada automaticamente">
            <a:extLst>
              <a:ext uri="{FF2B5EF4-FFF2-40B4-BE49-F238E27FC236}">
                <a16:creationId xmlns:a16="http://schemas.microsoft.com/office/drawing/2014/main" id="{59A831E7-611A-4ACA-AE7D-D15C10E3C01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6571"/>
            <a:ext cx="9144000" cy="67248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72335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 descr="Uma imagem contendo Diagrama&#10;&#10;Descrição gerada automaticamente">
            <a:extLst>
              <a:ext uri="{FF2B5EF4-FFF2-40B4-BE49-F238E27FC236}">
                <a16:creationId xmlns:a16="http://schemas.microsoft.com/office/drawing/2014/main" id="{60F85165-23DD-4655-860E-CB1688EB584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3492" y="0"/>
            <a:ext cx="453701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91110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 descr="Desenho de personagem de desenho animado&#10;&#10;Descrição gerada automaticamente com confiança média">
            <a:extLst>
              <a:ext uri="{FF2B5EF4-FFF2-40B4-BE49-F238E27FC236}">
                <a16:creationId xmlns:a16="http://schemas.microsoft.com/office/drawing/2014/main" id="{7B39DE79-3AC9-42AC-8436-AF5B9129185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2631" y="0"/>
            <a:ext cx="453873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45701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 descr="Uma imagem contendo Diagrama&#10;&#10;Descrição gerada automaticamente">
            <a:extLst>
              <a:ext uri="{FF2B5EF4-FFF2-40B4-BE49-F238E27FC236}">
                <a16:creationId xmlns:a16="http://schemas.microsoft.com/office/drawing/2014/main" id="{AC6FDD24-BEEE-4A6F-8223-B5ECB7747D0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03175"/>
            <a:ext cx="9144000" cy="60516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32131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 descr="Uma imagem contendo Diagrama&#10;&#10;Descrição gerada automaticamente">
            <a:extLst>
              <a:ext uri="{FF2B5EF4-FFF2-40B4-BE49-F238E27FC236}">
                <a16:creationId xmlns:a16="http://schemas.microsoft.com/office/drawing/2014/main" id="{0C945199-D9F0-4E53-A224-2226C3886A2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03175"/>
            <a:ext cx="9144000" cy="60516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10564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 descr="Desenho de personagem de desenho animado&#10;&#10;Descrição gerada automaticamente">
            <a:extLst>
              <a:ext uri="{FF2B5EF4-FFF2-40B4-BE49-F238E27FC236}">
                <a16:creationId xmlns:a16="http://schemas.microsoft.com/office/drawing/2014/main" id="{E5EA2EA6-281F-4805-AA35-50E3BBDC1BD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03175"/>
            <a:ext cx="9144000" cy="60516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761079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Tema do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o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o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771</TotalTime>
  <Words>0</Words>
  <Application>Microsoft Office PowerPoint</Application>
  <PresentationFormat>Apresentação na tela (4:3)</PresentationFormat>
  <Paragraphs>0</Paragraphs>
  <Slides>6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Tema do Office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Fabiana Hea Bin Son</dc:creator>
  <cp:lastModifiedBy>Jesuskids</cp:lastModifiedBy>
  <cp:revision>42</cp:revision>
  <cp:lastPrinted>2021-01-21T01:42:08Z</cp:lastPrinted>
  <dcterms:created xsi:type="dcterms:W3CDTF">2019-04-22T10:45:00Z</dcterms:created>
  <dcterms:modified xsi:type="dcterms:W3CDTF">2022-09-01T14:36:14Z</dcterms:modified>
</cp:coreProperties>
</file>