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62" r:id="rId5"/>
    <p:sldId id="263" r:id="rId6"/>
    <p:sldId id="264" r:id="rId7"/>
  </p:sldIdLst>
  <p:sldSz cx="9144000" cy="6858000" type="screen4x3"/>
  <p:notesSz cx="10234613" cy="71040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FFC3AF70-7B78-4579-A1FE-E9667879E5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F38BDBB-6A4E-4543-AD67-1B5D87FC64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79755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3545C-96B7-4CEC-843A-1DCF98EF582D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C67EE72-3B64-4925-8A71-00D2C5CD9D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75ECF73-E1B0-48F5-B18C-7A542C389A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79755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8D44C-F75B-4887-B1A1-B1BEAD5189F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997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79755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E0804-C71B-49FF-83DA-66C00227F2AE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519488" y="887413"/>
            <a:ext cx="3195637" cy="2398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1023938" y="3419477"/>
            <a:ext cx="8186738" cy="27971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79755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4EE59-6D29-495E-9059-39AF6A95CD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616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A50C4-4FBC-45DD-93B2-44AD420D6C00}" type="datetime1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7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601C5-8454-42DB-8AEA-81D506F76A30}" type="datetime1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3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67B2-19E4-4160-A5B3-D37D96E98EEC}" type="datetime1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2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F589-C78F-45F0-8DD4-AE95608A4A6D}" type="datetime1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28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03A5-463E-4E02-B9A6-3FB02CD6793B}" type="datetime1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4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DAC30-F74F-4011-AD05-547BAE5B0E09}" type="datetime1">
              <a:rPr lang="en-US" smtClean="0"/>
              <a:t>6/28/2022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2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D4AD-A6D0-4943-B79A-955BCBA9DAED}" type="datetime1">
              <a:rPr lang="en-US" smtClean="0"/>
              <a:t>6/28/2022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0560-BD99-4F30-ADEF-7664D82FD413}" type="datetime1">
              <a:rPr lang="en-US" smtClean="0"/>
              <a:t>6/28/2022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14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0126-7272-429F-9F87-89420F961E31}" type="datetime1">
              <a:rPr lang="en-US" smtClean="0"/>
              <a:t>6/28/2022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8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0303-B18A-461F-9DBF-9D1272C60F63}" type="datetime1">
              <a:rPr lang="en-US" smtClean="0"/>
              <a:t>6/28/2022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4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4F4B-6AD2-43FC-AF42-BCCABD2FEFAE}" type="datetime1">
              <a:rPr lang="en-US" smtClean="0"/>
              <a:t>6/28/2022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9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A53D3-7CB4-46A2-9419-5520E7BAB512}" type="datetime1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4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Texto&#10;&#10;Descrição gerada automaticamente">
            <a:extLst>
              <a:ext uri="{FF2B5EF4-FFF2-40B4-BE49-F238E27FC236}">
                <a16:creationId xmlns:a16="http://schemas.microsoft.com/office/drawing/2014/main" id="{BFC1C792-5F37-4428-B337-5962C2E16D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71"/>
            <a:ext cx="9144000" cy="672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23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Desenho de personagem de desenho animado&#10;&#10;Descrição gerada automaticamente com confiança média">
            <a:extLst>
              <a:ext uri="{FF2B5EF4-FFF2-40B4-BE49-F238E27FC236}">
                <a16:creationId xmlns:a16="http://schemas.microsoft.com/office/drawing/2014/main" id="{4319A6F3-B85A-4514-AEE6-64699943DA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934"/>
            <a:ext cx="9144000" cy="6050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111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Diagrama&#10;&#10;Descrição gerada automaticamente">
            <a:extLst>
              <a:ext uri="{FF2B5EF4-FFF2-40B4-BE49-F238E27FC236}">
                <a16:creationId xmlns:a16="http://schemas.microsoft.com/office/drawing/2014/main" id="{C50B4165-9BBC-4F1F-B3A2-FE99E50F3B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175"/>
            <a:ext cx="9144000" cy="605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570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Mapa colorido com texto preto sobre fundo branco&#10;&#10;Descrição gerada automaticamente com confiança média">
            <a:extLst>
              <a:ext uri="{FF2B5EF4-FFF2-40B4-BE49-F238E27FC236}">
                <a16:creationId xmlns:a16="http://schemas.microsoft.com/office/drawing/2014/main" id="{4DAD6BB3-B0C8-4AD9-B38C-7099FA7C4C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081"/>
            <a:ext cx="9144000" cy="604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213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Diagrama&#10;&#10;Descrição gerada automaticamente">
            <a:extLst>
              <a:ext uri="{FF2B5EF4-FFF2-40B4-BE49-F238E27FC236}">
                <a16:creationId xmlns:a16="http://schemas.microsoft.com/office/drawing/2014/main" id="{7429B2E5-AC4A-48BE-8E7A-EC519C1E0A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631" y="0"/>
            <a:ext cx="45387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056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Desenho de personagem de desenho animado&#10;&#10;Descrição gerada automaticamente com confiança média">
            <a:extLst>
              <a:ext uri="{FF2B5EF4-FFF2-40B4-BE49-F238E27FC236}">
                <a16:creationId xmlns:a16="http://schemas.microsoft.com/office/drawing/2014/main" id="{C7E74814-CCEF-49C4-A9C1-F94A6192FC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081"/>
            <a:ext cx="9144000" cy="604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6107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770</TotalTime>
  <Words>0</Words>
  <Application>Microsoft Office PowerPoint</Application>
  <PresentationFormat>Apresentação na tela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Fabiana Hea Bin Son</dc:creator>
  <cp:lastModifiedBy>Jesuskids</cp:lastModifiedBy>
  <cp:revision>41</cp:revision>
  <cp:lastPrinted>2021-01-21T01:42:08Z</cp:lastPrinted>
  <dcterms:created xsi:type="dcterms:W3CDTF">2019-04-22T10:45:00Z</dcterms:created>
  <dcterms:modified xsi:type="dcterms:W3CDTF">2022-06-28T13:24:39Z</dcterms:modified>
</cp:coreProperties>
</file>