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6/13/2022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6/13/2022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6/13/2022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Tela de celular com texto preto sobre fundo branco&#10;&#10;Descrição gerada automaticamente">
            <a:extLst>
              <a:ext uri="{FF2B5EF4-FFF2-40B4-BE49-F238E27FC236}">
                <a16:creationId xmlns:a16="http://schemas.microsoft.com/office/drawing/2014/main" id="{5EAAF8CE-98C1-4D8D-838E-A2194E4A1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71"/>
            <a:ext cx="9144000" cy="672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esenho de um cachorro&#10;&#10;Descrição gerada automaticamente com confiança média">
            <a:extLst>
              <a:ext uri="{FF2B5EF4-FFF2-40B4-BE49-F238E27FC236}">
                <a16:creationId xmlns:a16="http://schemas.microsoft.com/office/drawing/2014/main" id="{063979E3-F978-440F-AAD7-AB79C13B16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1" y="0"/>
            <a:ext cx="45358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iagrama&#10;&#10;Descrição gerada automaticamente">
            <a:extLst>
              <a:ext uri="{FF2B5EF4-FFF2-40B4-BE49-F238E27FC236}">
                <a16:creationId xmlns:a16="http://schemas.microsoft.com/office/drawing/2014/main" id="{16B0BE33-0ED4-42DF-9CC2-7DC21BF20D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esenho de personagem de desenho animado&#10;&#10;Descrição gerada automaticamente">
            <a:extLst>
              <a:ext uri="{FF2B5EF4-FFF2-40B4-BE49-F238E27FC236}">
                <a16:creationId xmlns:a16="http://schemas.microsoft.com/office/drawing/2014/main" id="{5716AA3E-37A1-48CD-B594-056D40191A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34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ntendo Texto&#10;&#10;Descrição gerada automaticamente">
            <a:extLst>
              <a:ext uri="{FF2B5EF4-FFF2-40B4-BE49-F238E27FC236}">
                <a16:creationId xmlns:a16="http://schemas.microsoft.com/office/drawing/2014/main" id="{0E5E3454-7FB8-4F21-B8D7-3E3C9781F3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esenho de personagem de desenho animado&#10;&#10;Descrição gerada automaticamente">
            <a:extLst>
              <a:ext uri="{FF2B5EF4-FFF2-40B4-BE49-F238E27FC236}">
                <a16:creationId xmlns:a16="http://schemas.microsoft.com/office/drawing/2014/main" id="{6E988CEE-688E-496C-90C8-9474970844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631" y="0"/>
            <a:ext cx="4538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766</TotalTime>
  <Words>0</Words>
  <Application>Microsoft Office PowerPoint</Application>
  <PresentationFormat>Apresentação na tela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Jesuskids</cp:lastModifiedBy>
  <cp:revision>40</cp:revision>
  <cp:lastPrinted>2021-01-21T01:42:08Z</cp:lastPrinted>
  <dcterms:created xsi:type="dcterms:W3CDTF">2019-04-22T10:45:00Z</dcterms:created>
  <dcterms:modified xsi:type="dcterms:W3CDTF">2022-06-13T17:51:33Z</dcterms:modified>
</cp:coreProperties>
</file>