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6/9/2022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6/9/2022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6/9/2022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585293CB-3C58-46EC-B012-B7221629ED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71"/>
            <a:ext cx="9144000" cy="672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870EBFF-8A7A-45F1-A090-2478A59FD6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907" y="0"/>
            <a:ext cx="4534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8BC993F0-5CD0-4887-A0F4-ECC4EDF103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749" y="0"/>
            <a:ext cx="45525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C26545CA-B89F-4680-91CF-2A6C24DDEA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934"/>
            <a:ext cx="9144000" cy="605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57E541D-D50F-4768-81E2-0115048BE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71E0B83-5EDE-41D0-B454-774B0BE08B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175"/>
            <a:ext cx="9144000" cy="60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A092D05-26FC-406C-B48C-7E6CF34596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175"/>
            <a:ext cx="9144000" cy="60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763</TotalTime>
  <Words>0</Words>
  <Application>Microsoft Office PowerPoint</Application>
  <PresentationFormat>Apresentação na tela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Jesuskids</cp:lastModifiedBy>
  <cp:revision>39</cp:revision>
  <cp:lastPrinted>2021-01-21T01:42:08Z</cp:lastPrinted>
  <dcterms:created xsi:type="dcterms:W3CDTF">2019-04-22T10:45:00Z</dcterms:created>
  <dcterms:modified xsi:type="dcterms:W3CDTF">2022-06-09T18:08:50Z</dcterms:modified>
</cp:coreProperties>
</file>