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62" r:id="rId5"/>
    <p:sldId id="263" r:id="rId6"/>
    <p:sldId id="264" r:id="rId7"/>
  </p:sldIdLst>
  <p:sldSz cx="9144000" cy="6858000" type="screen4x3"/>
  <p:notesSz cx="10234613" cy="71040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02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FFC3AF70-7B78-4579-A1FE-E9667879E5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8F38BDBB-6A4E-4543-AD67-1B5D87FC64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23545C-96B7-4CEC-843A-1DCF98EF582D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C67EE72-3B64-4925-8A71-00D2C5CD9DD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75ECF73-E1B0-48F5-B18C-7A542C389AD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8D44C-F75B-4887-B1A1-B1BEAD5189F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0997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5797552" y="0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0804-C71B-49FF-83DA-66C00227F2AE}" type="datetimeFigureOut">
              <a:rPr lang="en-US" smtClean="0"/>
              <a:t>12/1/2021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3519488" y="887413"/>
            <a:ext cx="3195637" cy="2398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1023938" y="3419477"/>
            <a:ext cx="8186738" cy="27971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5797552" y="6748463"/>
            <a:ext cx="4435475" cy="355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04EE59-6D29-495E-9059-39AF6A95CD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616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A50C4-4FBC-45DD-93B2-44AD420D6C00}" type="datetime1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7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601C5-8454-42DB-8AEA-81D506F76A30}" type="datetime1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834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067B2-19E4-4160-A5B3-D37D96E98EEC}" type="datetime1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2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0F589-C78F-45F0-8DD4-AE95608A4A6D}" type="datetime1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2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03A5-463E-4E02-B9A6-3FB02CD6793B}" type="datetime1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DAC30-F74F-4011-AD05-547BAE5B0E09}" type="datetime1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D4AD-A6D0-4943-B79A-955BCBA9DAED}" type="datetime1">
              <a:rPr lang="en-US" smtClean="0"/>
              <a:t>12/1/2021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105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40560-BD99-4F30-ADEF-7664D82FD413}" type="datetime1">
              <a:rPr lang="en-US" smtClean="0"/>
              <a:t>12/1/2021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81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70126-7272-429F-9F87-89420F961E31}" type="datetime1">
              <a:rPr lang="en-US" smtClean="0"/>
              <a:t>12/1/2021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85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A0303-B18A-461F-9DBF-9D1272C60F63}" type="datetime1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47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E4F4B-6AD2-43FC-AF42-BCCABD2FEFAE}" type="datetime1">
              <a:rPr lang="en-US" smtClean="0"/>
              <a:t>12/1/2021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A53D3-7CB4-46A2-9419-5520E7BAB512}" type="datetime1">
              <a:rPr lang="en-US" smtClean="0"/>
              <a:t>12/1/2021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A129-4CA9-4503-A651-281EC4CA395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4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AAA29D-AC0C-4ED6-AC81-DA019D92B2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t</a:t>
            </a:r>
            <a:endParaRPr lang="en-US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8F924F-8EF6-463A-AEE8-BEA46DEF56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Imagem 4" descr="Texto&#10;&#10;Descrição gerada automaticamente">
            <a:extLst>
              <a:ext uri="{FF2B5EF4-FFF2-40B4-BE49-F238E27FC236}">
                <a16:creationId xmlns:a16="http://schemas.microsoft.com/office/drawing/2014/main" id="{900F53DB-B482-4346-B80D-F145806004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571"/>
            <a:ext cx="9144000" cy="672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3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Desenho de personagem de desenho animado&#10;&#10;Descrição gerada automaticamente">
            <a:extLst>
              <a:ext uri="{FF2B5EF4-FFF2-40B4-BE49-F238E27FC236}">
                <a16:creationId xmlns:a16="http://schemas.microsoft.com/office/drawing/2014/main" id="{A83A9791-E926-4368-B698-FAE18261DD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765" y="0"/>
            <a:ext cx="456246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111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BB84755-F017-44BA-8F9E-CAC5873E6C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Imagem 5" descr="Desenho técnico&#10;&#10;Descrição gerada automaticamente">
            <a:extLst>
              <a:ext uri="{FF2B5EF4-FFF2-40B4-BE49-F238E27FC236}">
                <a16:creationId xmlns:a16="http://schemas.microsoft.com/office/drawing/2014/main" id="{A8EDD3EE-59CE-4D2B-85A2-FAF00B0D5E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620"/>
            <a:ext cx="9144000" cy="60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570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Desenho de personagem de desenho animado&#10;&#10;Descrição gerada automaticamente">
            <a:extLst>
              <a:ext uri="{FF2B5EF4-FFF2-40B4-BE49-F238E27FC236}">
                <a16:creationId xmlns:a16="http://schemas.microsoft.com/office/drawing/2014/main" id="{F81C290A-F4F3-4E96-BBA2-9E1C104D29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353" y="0"/>
            <a:ext cx="45592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213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57E541D-D50F-4768-81E2-0115048BE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Imagem 6" descr="Uma imagem contendo Diagrama&#10;&#10;Descrição gerada automaticamente">
            <a:extLst>
              <a:ext uri="{FF2B5EF4-FFF2-40B4-BE49-F238E27FC236}">
                <a16:creationId xmlns:a16="http://schemas.microsoft.com/office/drawing/2014/main" id="{E692C142-52A9-4853-939F-8A92B31D12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8602"/>
            <a:ext cx="9144000" cy="60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5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Diagrama&#10;&#10;Descrição gerada automaticamente">
            <a:extLst>
              <a:ext uri="{FF2B5EF4-FFF2-40B4-BE49-F238E27FC236}">
                <a16:creationId xmlns:a16="http://schemas.microsoft.com/office/drawing/2014/main" id="{DC5EA04B-B28C-4AD7-9217-99449D62A4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034" y="0"/>
            <a:ext cx="45579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6107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756</TotalTime>
  <Words>1</Words>
  <Application>Microsoft Office PowerPoint</Application>
  <PresentationFormat>Apresentação na tela (4:3)</PresentationFormat>
  <Paragraphs>1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do Office</vt:lpstr>
      <vt:lpstr>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Fabiana Hea Bin Son</dc:creator>
  <cp:lastModifiedBy>Jesuskids</cp:lastModifiedBy>
  <cp:revision>38</cp:revision>
  <cp:lastPrinted>2021-01-21T01:42:08Z</cp:lastPrinted>
  <dcterms:created xsi:type="dcterms:W3CDTF">2019-04-22T10:45:00Z</dcterms:created>
  <dcterms:modified xsi:type="dcterms:W3CDTF">2021-12-01T12:19:50Z</dcterms:modified>
</cp:coreProperties>
</file>