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1/20/2021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1/20/2021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1/20/2021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t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2460" y="0"/>
            <a:ext cx="4559080" cy="6857999"/>
          </a:xfr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754</TotalTime>
  <Words>1</Words>
  <Application>Microsoft Office PowerPoint</Application>
  <PresentationFormat>Apresentação na tela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37</cp:revision>
  <cp:lastPrinted>2021-01-21T01:42:08Z</cp:lastPrinted>
  <dcterms:created xsi:type="dcterms:W3CDTF">2019-04-22T10:45:00Z</dcterms:created>
  <dcterms:modified xsi:type="dcterms:W3CDTF">2021-01-21T01:42:14Z</dcterms:modified>
</cp:coreProperties>
</file>