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1/20/2021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1/20/2021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1/20/2021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1/20/2021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t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111E3CF-B968-495A-B778-B62FAD4B5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3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31D6EDCF-07CB-4B84-A778-A7FFBB2E1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2516" y="0"/>
            <a:ext cx="4558970" cy="6858000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A173BE-DCAD-4DC1-B284-C74B4E009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:a16="http://schemas.microsoft.com/office/drawing/2014/main" id="{460D5B8E-9A1B-4871-8444-5F8820995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7091" y="5971"/>
            <a:ext cx="4549816" cy="6846057"/>
          </a:xfr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0194" y="-2912"/>
            <a:ext cx="4563612" cy="6863822"/>
          </a:xfrm>
        </p:spPr>
      </p:pic>
    </p:spTree>
    <p:extLst>
      <p:ext uri="{BB962C8B-B14F-4D97-AF65-F5344CB8AC3E}">
        <p14:creationId xmlns:p14="http://schemas.microsoft.com/office/powerpoint/2010/main" val="1493253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1C2F5F-216C-4BBF-8593-E599067B4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Espaço Reservado para Conteúdo 5">
            <a:extLst>
              <a:ext uri="{FF2B5EF4-FFF2-40B4-BE49-F238E27FC236}">
                <a16:creationId xmlns:a16="http://schemas.microsoft.com/office/drawing/2014/main" id="{5C5C3A0F-978B-4F74-A4A3-CC4FB0F70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91937" y="0"/>
            <a:ext cx="4560128" cy="6858000"/>
          </a:xfrm>
        </p:spPr>
      </p:pic>
    </p:spTree>
    <p:extLst>
      <p:ext uri="{BB962C8B-B14F-4D97-AF65-F5344CB8AC3E}">
        <p14:creationId xmlns:p14="http://schemas.microsoft.com/office/powerpoint/2010/main" val="29562881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751</TotalTime>
  <Words>1</Words>
  <Application>Microsoft Office PowerPoint</Application>
  <PresentationFormat>Apresentação na tela (4:3)</PresentationFormat>
  <Paragraphs>1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do Office</vt:lpstr>
      <vt:lpstr>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Fabiana Hea Bin Son</cp:lastModifiedBy>
  <cp:revision>36</cp:revision>
  <cp:lastPrinted>2021-01-20T21:31:52Z</cp:lastPrinted>
  <dcterms:created xsi:type="dcterms:W3CDTF">2019-04-22T10:45:00Z</dcterms:created>
  <dcterms:modified xsi:type="dcterms:W3CDTF">2021-01-20T21:31:55Z</dcterms:modified>
</cp:coreProperties>
</file>