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62" r:id="rId27"/>
    <p:sldId id="261" r:id="rId28"/>
    <p:sldId id="286" r:id="rId29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C012"/>
    <a:srgbClr val="26C8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D2828-118B-4EF0-8613-07CCB5D41AEA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27D6BA-C455-4F76-9DBB-66539D0CEE9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590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04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937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487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859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78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308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36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637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45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80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251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9A2DB-FA16-4C8A-BFAB-C7EBBB839CB5}" type="datetimeFigureOut">
              <a:rPr lang="en-US" smtClean="0"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A6FE5-5342-4A37-A2DC-1A9B18FF5B5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747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AF05A68D-A587-45EC-A22D-3725A70BCC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2" y="92464"/>
            <a:ext cx="8713695" cy="6673071"/>
          </a:xfr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B205D335-2502-4671-BD5A-F3BC427F397A}"/>
              </a:ext>
            </a:extLst>
          </p:cNvPr>
          <p:cNvSpPr/>
          <p:nvPr/>
        </p:nvSpPr>
        <p:spPr>
          <a:xfrm>
            <a:off x="2147582" y="3783435"/>
            <a:ext cx="4899170" cy="1186009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B1B24A-5309-4545-A268-65EE246AF8C4}"/>
              </a:ext>
            </a:extLst>
          </p:cNvPr>
          <p:cNvSpPr txBox="1">
            <a:spLocks/>
          </p:cNvSpPr>
          <p:nvPr/>
        </p:nvSpPr>
        <p:spPr>
          <a:xfrm>
            <a:off x="1408301" y="3892288"/>
            <a:ext cx="6327396" cy="10771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/>
            <a:r>
              <a:rPr lang="pt-BR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ntdinerdotcom Luvable" panose="02000606030000020004" pitchFamily="2" charset="0"/>
              </a:rPr>
              <a:t>JESUS VEIO CUMPRIR A PROMESSA DE DEUS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ntdinerdotcom Luvable" panose="020006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988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329" y="93086"/>
            <a:ext cx="8701340" cy="667182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EE8B9E0-8CA0-409D-90BF-6A7A6B1964C9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AA69442-A215-403A-99E0-7ACC286D40ED}"/>
              </a:ext>
            </a:extLst>
          </p:cNvPr>
          <p:cNvSpPr txBox="1"/>
          <p:nvPr/>
        </p:nvSpPr>
        <p:spPr>
          <a:xfrm>
            <a:off x="377505" y="5945766"/>
            <a:ext cx="8380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 semente da mulher descrita neste versículo representa o Senhor Jesus.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4180038-B914-43AF-A006-A72C6439ED3C}"/>
              </a:ext>
            </a:extLst>
          </p:cNvPr>
          <p:cNvSpPr txBox="1"/>
          <p:nvPr/>
        </p:nvSpPr>
        <p:spPr>
          <a:xfrm>
            <a:off x="385894" y="1881218"/>
            <a:ext cx="5989739" cy="2918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“E eu colocarei inimizade entre ti e a mulher, e entre a tua semente e </a:t>
            </a:r>
            <a:r>
              <a:rPr lang="pt-B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sua semente; ela ferirá a tua cabeça, 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e tu lhe ferirás o calcanhar.”</a:t>
            </a:r>
          </a:p>
          <a:p>
            <a:pPr algn="just">
              <a:lnSpc>
                <a:spcPct val="150000"/>
              </a:lnSpc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Gênesis 3:15 (</a:t>
            </a:r>
            <a:r>
              <a:rPr lang="pt-BR" b="1" dirty="0" err="1">
                <a:latin typeface="Arial" panose="020B0604020202020204" pitchFamily="34" charset="0"/>
                <a:cs typeface="Arial" panose="020B0604020202020204" pitchFamily="34" charset="0"/>
              </a:rPr>
              <a:t>KJFiel</a:t>
            </a: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FF041034-201A-4FF2-8299-C2675F65E250}"/>
              </a:ext>
            </a:extLst>
          </p:cNvPr>
          <p:cNvSpPr/>
          <p:nvPr/>
        </p:nvSpPr>
        <p:spPr>
          <a:xfrm>
            <a:off x="3615655" y="2642541"/>
            <a:ext cx="2625754" cy="1031898"/>
          </a:xfrm>
          <a:prstGeom prst="ellips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96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536" y="91920"/>
            <a:ext cx="8704926" cy="6674157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13334C2F-34F1-4D61-A8E8-D2203E9E7B28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FC877AE-9C02-4F2A-8254-36E78B6F6175}"/>
              </a:ext>
            </a:extLst>
          </p:cNvPr>
          <p:cNvSpPr txBox="1"/>
          <p:nvPr/>
        </p:nvSpPr>
        <p:spPr>
          <a:xfrm>
            <a:off x="1442905" y="5807266"/>
            <a:ext cx="6258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Deus prometeu que Jesus nos salvaria do pecado. O Natal significa a vinda do nosso Salvador, Jesus, ao mundo.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896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969" y="93231"/>
            <a:ext cx="8710060" cy="667153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58E7C78-7E41-45F8-AB4B-29415055DC3E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7EAE38C-AD13-4A56-90E0-399B5DE65DF7}"/>
              </a:ext>
            </a:extLst>
          </p:cNvPr>
          <p:cNvSpPr txBox="1"/>
          <p:nvPr/>
        </p:nvSpPr>
        <p:spPr>
          <a:xfrm>
            <a:off x="1224792" y="5807266"/>
            <a:ext cx="6694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 promessa de Deus de enviar um salvador ao mundo continuou sendo anunciada através de vários profetas.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914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713" y="103465"/>
            <a:ext cx="8712572" cy="6651067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72E3D94E-D07D-44DD-BE32-948544944567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F042257-1F0B-42D1-AD62-52E0D4A7375F}"/>
              </a:ext>
            </a:extLst>
          </p:cNvPr>
          <p:cNvSpPr txBox="1"/>
          <p:nvPr/>
        </p:nvSpPr>
        <p:spPr>
          <a:xfrm>
            <a:off x="1233181" y="5807266"/>
            <a:ext cx="6677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Isaías foi um dos profetas que anunciou a vinda do salvador. Ele viveu 700 anos antes de Jesus.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713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43" y="101884"/>
            <a:ext cx="8705113" cy="6654229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3B73229A-18B8-4E12-8A99-0D93E97B1B44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9963CB6-EC7C-4459-947A-A7B1D38032A0}"/>
              </a:ext>
            </a:extLst>
          </p:cNvPr>
          <p:cNvSpPr txBox="1"/>
          <p:nvPr/>
        </p:nvSpPr>
        <p:spPr>
          <a:xfrm>
            <a:off x="377505" y="5945766"/>
            <a:ext cx="8380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Deus ordenou que o profeta Isaías profetizasse assim: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823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43" y="101884"/>
            <a:ext cx="8705113" cy="6654229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39A2890-29D8-4FF1-A152-2029B0BB32C4}"/>
              </a:ext>
            </a:extLst>
          </p:cNvPr>
          <p:cNvSpPr txBox="1"/>
          <p:nvPr/>
        </p:nvSpPr>
        <p:spPr>
          <a:xfrm>
            <a:off x="1870746" y="1914774"/>
            <a:ext cx="4177716" cy="3903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“Portanto, o Senhor mesmo vos dará um sinal: Eis que, uma virgem conceberá e dará à luz um filho e chamará seu nome Emanuel.”</a:t>
            </a:r>
          </a:p>
          <a:p>
            <a:pPr algn="just">
              <a:lnSpc>
                <a:spcPct val="150000"/>
              </a:lnSpc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Isaías 7:14(</a:t>
            </a:r>
            <a:r>
              <a:rPr lang="pt-BR" b="1" dirty="0" err="1">
                <a:latin typeface="Arial" panose="020B0604020202020204" pitchFamily="34" charset="0"/>
                <a:cs typeface="Arial" panose="020B0604020202020204" pitchFamily="34" charset="0"/>
              </a:rPr>
              <a:t>KJFiel</a:t>
            </a: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782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2" y="100544"/>
            <a:ext cx="8713694" cy="6656909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550EE66C-6B5F-4B02-86C6-C203BD4ED972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7D44246-9062-4FF4-BF44-20AD07308C42}"/>
              </a:ext>
            </a:extLst>
          </p:cNvPr>
          <p:cNvSpPr txBox="1"/>
          <p:nvPr/>
        </p:nvSpPr>
        <p:spPr>
          <a:xfrm>
            <a:off x="557867" y="5807266"/>
            <a:ext cx="802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700 anos antes do nascimento de Jesus, Isaías, inspirado por Deus, profetizou que Cristo viria ao mundo através de nascimento virginal.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71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2" y="102450"/>
            <a:ext cx="8713695" cy="6653097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E96F8AD3-FAEC-4B22-B1BE-AE339ED64C47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08F5AB4-456E-4014-9A14-83CE0400D777}"/>
              </a:ext>
            </a:extLst>
          </p:cNvPr>
          <p:cNvSpPr txBox="1"/>
          <p:nvPr/>
        </p:nvSpPr>
        <p:spPr>
          <a:xfrm>
            <a:off x="473977" y="5838044"/>
            <a:ext cx="8196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De acordo com a profecia bíblica, um anjo de Deus apareceu a Maria e contou-lhe que o Espírito Santo viria sobre ela e, mesmo virgem, ficaria grávida do menino Jesus.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628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345" y="100498"/>
            <a:ext cx="8705309" cy="6657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DD4645CA-81C7-40A7-A8D2-FF507F73D21B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3737513-B080-46EF-AEDB-42C4D558B027}"/>
              </a:ext>
            </a:extLst>
          </p:cNvPr>
          <p:cNvSpPr txBox="1"/>
          <p:nvPr/>
        </p:nvSpPr>
        <p:spPr>
          <a:xfrm>
            <a:off x="1862355" y="5807266"/>
            <a:ext cx="541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Além disso, por meio do profeta Miquéias, Deus apontou o lugar exato onde Jesus nasceria.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041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2" y="99865"/>
            <a:ext cx="8713695" cy="665826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78398CD-5B27-43F8-9223-89FF6420904A}"/>
              </a:ext>
            </a:extLst>
          </p:cNvPr>
          <p:cNvSpPr txBox="1"/>
          <p:nvPr/>
        </p:nvSpPr>
        <p:spPr>
          <a:xfrm>
            <a:off x="872455" y="1085408"/>
            <a:ext cx="5712903" cy="3134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900" b="1" dirty="0">
                <a:latin typeface="Arial" panose="020B0604020202020204" pitchFamily="34" charset="0"/>
                <a:cs typeface="Arial" panose="020B0604020202020204" pitchFamily="34" charset="0"/>
              </a:rPr>
              <a:t>“Mas tu, Belém-</a:t>
            </a:r>
            <a:r>
              <a:rPr lang="pt-BR" sz="2900" b="1" dirty="0" err="1">
                <a:latin typeface="Arial" panose="020B0604020202020204" pitchFamily="34" charset="0"/>
                <a:cs typeface="Arial" panose="020B0604020202020204" pitchFamily="34" charset="0"/>
              </a:rPr>
              <a:t>Efrata</a:t>
            </a:r>
            <a:r>
              <a:rPr lang="pt-BR" sz="2900" b="1" dirty="0">
                <a:latin typeface="Arial" panose="020B0604020202020204" pitchFamily="34" charset="0"/>
                <a:cs typeface="Arial" panose="020B0604020202020204" pitchFamily="34" charset="0"/>
              </a:rPr>
              <a:t>, embora pequena entre os clãs de Judá, de ti virá para mim aquele que será o governante sobre Israel. Suas origens estão no passado distante, em tempos antigos.”</a:t>
            </a:r>
          </a:p>
          <a:p>
            <a:pPr algn="just">
              <a:lnSpc>
                <a:spcPct val="150000"/>
              </a:lnSpc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Miqueias 5:2 (</a:t>
            </a:r>
            <a:r>
              <a:rPr lang="pt-BR" b="1" dirty="0" err="1">
                <a:latin typeface="Arial" panose="020B0604020202020204" pitchFamily="34" charset="0"/>
                <a:cs typeface="Arial" panose="020B0604020202020204" pitchFamily="34" charset="0"/>
              </a:rPr>
              <a:t>KJFiel</a:t>
            </a: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740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AFD2A9D-D9D8-43D1-B4E9-BE3C74929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2" y="85188"/>
            <a:ext cx="8713695" cy="6687622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118BD782-3A26-499E-BD5D-82AEE1F2F380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90381702-59FC-42D6-A716-50B579C19090}"/>
              </a:ext>
            </a:extLst>
          </p:cNvPr>
          <p:cNvSpPr txBox="1">
            <a:spLocks/>
          </p:cNvSpPr>
          <p:nvPr/>
        </p:nvSpPr>
        <p:spPr>
          <a:xfrm>
            <a:off x="2355209" y="1800446"/>
            <a:ext cx="6327396" cy="10771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/>
            <a:r>
              <a:rPr lang="pt-BR" sz="13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ntdinerdotcom Luvable" panose="02000606030000020004" pitchFamily="2" charset="0"/>
              </a:rPr>
              <a:t>natal</a:t>
            </a:r>
            <a:endParaRPr lang="en-US" sz="13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ntdinerdotcom Luvable" panose="02000606030000020004" pitchFamily="2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E227C12D-3B79-48FE-8BD5-A48B75E4AA86}"/>
              </a:ext>
            </a:extLst>
          </p:cNvPr>
          <p:cNvSpPr txBox="1"/>
          <p:nvPr/>
        </p:nvSpPr>
        <p:spPr>
          <a:xfrm>
            <a:off x="377505" y="5807266"/>
            <a:ext cx="8380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Pessoal! Vocês sabem o que é o Natal?</a:t>
            </a:r>
          </a:p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É o dia em que o nosso Senhor Jesus veio ao mundo para nos salvar. 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735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231" y="112856"/>
            <a:ext cx="8705536" cy="663228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72337FA3-6333-48E2-9A10-D0951A14C2A7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300AD55-1E7C-43E0-8E3A-D0F3F765C933}"/>
              </a:ext>
            </a:extLst>
          </p:cNvPr>
          <p:cNvSpPr txBox="1"/>
          <p:nvPr/>
        </p:nvSpPr>
        <p:spPr>
          <a:xfrm>
            <a:off x="1442905" y="5807266"/>
            <a:ext cx="6258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Segundo esta passagem bíblica, Jesus nasceria em Belém. Foi exatamente isto que aconteceu. Cumpriu-se a profecia.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656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304" y="101101"/>
            <a:ext cx="8705391" cy="6655795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44CC40B7-97DD-43E0-8211-B5237965362E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460CB43-10E4-4093-A877-6E5DDCD38C8E}"/>
              </a:ext>
            </a:extLst>
          </p:cNvPr>
          <p:cNvSpPr txBox="1"/>
          <p:nvPr/>
        </p:nvSpPr>
        <p:spPr>
          <a:xfrm>
            <a:off x="910204" y="5807266"/>
            <a:ext cx="7323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Quando Maria estava no final da gestação, César Augusto decretou que todos fossem para a sua terra natal a fim de serem tributados.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2383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718" y="98374"/>
            <a:ext cx="8712562" cy="666125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8AD51300-E859-4BCA-93B4-20777B4B8F29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35C492C-1E7E-484D-9FCA-36EDDAC41469}"/>
              </a:ext>
            </a:extLst>
          </p:cNvPr>
          <p:cNvSpPr txBox="1"/>
          <p:nvPr/>
        </p:nvSpPr>
        <p:spPr>
          <a:xfrm>
            <a:off x="377505" y="5945766"/>
            <a:ext cx="8380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Por isso, José e Maria foram para Belém.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5590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2" y="98889"/>
            <a:ext cx="8713695" cy="6660218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EA14DB2C-015A-43AC-B783-812B477DAABE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9C76B4F-A18F-4D15-93D5-21D7DC9CF4EA}"/>
              </a:ext>
            </a:extLst>
          </p:cNvPr>
          <p:cNvSpPr txBox="1"/>
          <p:nvPr/>
        </p:nvSpPr>
        <p:spPr>
          <a:xfrm>
            <a:off x="683702" y="5807266"/>
            <a:ext cx="7776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E como Deus havia dito, não havia lugar para os dois se hospedarem. Então se abrigaram em um estábulo, onde o bebê Jesus nasceu.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588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492" y="93894"/>
            <a:ext cx="8711014" cy="6670209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96DFE7B0-5D3C-4649-A49C-A5B6D692BF0A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450268B-2B81-4CDE-BE80-9A8B15408321}"/>
              </a:ext>
            </a:extLst>
          </p:cNvPr>
          <p:cNvSpPr txBox="1"/>
          <p:nvPr/>
        </p:nvSpPr>
        <p:spPr>
          <a:xfrm>
            <a:off x="822120" y="5807266"/>
            <a:ext cx="7499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Jesus veio ao mundo para nos salvar e para que pudéssemos nos achegar a Deus, o que era impossível por causa do nosso pecado. 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222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577" y="102087"/>
            <a:ext cx="8708844" cy="6653824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7B213F67-6465-4B24-8121-A6DF2DA44FA7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D1F0DA7-D652-4E2C-A186-7EC395696FC3}"/>
              </a:ext>
            </a:extLst>
          </p:cNvPr>
          <p:cNvSpPr txBox="1"/>
          <p:nvPr/>
        </p:nvSpPr>
        <p:spPr>
          <a:xfrm>
            <a:off x="1602296" y="5807266"/>
            <a:ext cx="5939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Aos 33 anos, Jesus carregou os nossos pecados sobre si e morreu em nosso lugar na cruz.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906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2" y="102450"/>
            <a:ext cx="8713695" cy="6653097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EC12E6A4-3CC0-429E-925A-2884C4846449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1038FB7-62B2-4D4F-B670-A659091C7D29}"/>
              </a:ext>
            </a:extLst>
          </p:cNvPr>
          <p:cNvSpPr txBox="1"/>
          <p:nvPr/>
        </p:nvSpPr>
        <p:spPr>
          <a:xfrm>
            <a:off x="377505" y="5945766"/>
            <a:ext cx="8380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Por esta razão, se crermos em Jesus, poderemos entrar no reino dos Céus.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0942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345" y="100498"/>
            <a:ext cx="8705309" cy="6657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23E8F745-054B-4D90-B19F-21CCD98546AA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75A743B-4DD4-4A18-A517-4B0F49D8BE65}"/>
              </a:ext>
            </a:extLst>
          </p:cNvPr>
          <p:cNvSpPr txBox="1"/>
          <p:nvPr/>
        </p:nvSpPr>
        <p:spPr>
          <a:xfrm>
            <a:off x="377505" y="5807266"/>
            <a:ext cx="838060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750" dirty="0">
                <a:latin typeface="Arial" panose="020B0604020202020204" pitchFamily="34" charset="0"/>
                <a:cs typeface="Arial" panose="020B0604020202020204" pitchFamily="34" charset="0"/>
              </a:rPr>
              <a:t>O Natal é um dia de muita alegria e felicidade, porque é o dia em que a promessa de Deus, de enviar um Messias para nos salvar do pecado, se cumpriu.</a:t>
            </a: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225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593" y="107368"/>
            <a:ext cx="8708812" cy="664326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380ED41A-FE52-4B3E-B63D-5274B450BFC4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2CF3DAE-BE79-4D13-B868-82A76E633FD1}"/>
              </a:ext>
            </a:extLst>
          </p:cNvPr>
          <p:cNvSpPr txBox="1"/>
          <p:nvPr/>
        </p:nvSpPr>
        <p:spPr>
          <a:xfrm>
            <a:off x="377505" y="5945766"/>
            <a:ext cx="8380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Jesus! Obrigado por ter vindo ao mundo nos salvar dos nossos pecados.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465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E4157C9-0578-4B0F-9451-5F9792696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785" y="91928"/>
            <a:ext cx="8712428" cy="6674143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D50F76A6-CA78-4740-BF08-BDF2C422E25B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35B3CE0-A3C6-4598-895E-51644FD29478}"/>
              </a:ext>
            </a:extLst>
          </p:cNvPr>
          <p:cNvSpPr txBox="1"/>
          <p:nvPr/>
        </p:nvSpPr>
        <p:spPr>
          <a:xfrm>
            <a:off x="2030135" y="5807266"/>
            <a:ext cx="5083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Já havia uma promessa, há muito tempo atrás, de que Jesus viria ao mundo.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59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434" y="90732"/>
            <a:ext cx="8705130" cy="6676534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E5E65B0C-ACEE-4DF8-A8EF-6301C318330C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37ECE3A-8D4D-4855-8C4E-9A9C724FB5B1}"/>
              </a:ext>
            </a:extLst>
          </p:cNvPr>
          <p:cNvSpPr txBox="1"/>
          <p:nvPr/>
        </p:nvSpPr>
        <p:spPr>
          <a:xfrm>
            <a:off x="1199624" y="5807266"/>
            <a:ext cx="674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Deus criou o mundo belo e pacífico. Ele criou o primeiro casal, Adão e Eva que viviam felizes no jardim do Éden.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785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050" y="93050"/>
            <a:ext cx="8709899" cy="6671897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0B434EDD-CFD3-4510-9C4C-DE9F26DF63A6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4F519BC-8D29-4DA4-B7A3-84D7D9081A9C}"/>
              </a:ext>
            </a:extLst>
          </p:cNvPr>
          <p:cNvSpPr txBox="1"/>
          <p:nvPr/>
        </p:nvSpPr>
        <p:spPr>
          <a:xfrm>
            <a:off x="385894" y="5807266"/>
            <a:ext cx="8380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No entanto, Adão e Eva foram tentados pela serpente e desobedeceram a Deus. Comeram do fruto do conhecimento do bem e do mal. Por isto...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597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051" y="91032"/>
            <a:ext cx="8691896" cy="6675934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98717E51-6A50-4F0C-BE22-6A1623856772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D41E7D0-8135-4B0B-BC62-6BD575442466}"/>
              </a:ext>
            </a:extLst>
          </p:cNvPr>
          <p:cNvSpPr txBox="1"/>
          <p:nvPr/>
        </p:nvSpPr>
        <p:spPr>
          <a:xfrm>
            <a:off x="385894" y="5945766"/>
            <a:ext cx="8380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O pecado entrou no mundo.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195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2" y="95308"/>
            <a:ext cx="8713695" cy="6667382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A5E3FF82-430D-4235-ADC9-5CF12AAE010B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1C24D53-8E43-4F63-951F-9D49555594DC}"/>
              </a:ext>
            </a:extLst>
          </p:cNvPr>
          <p:cNvSpPr txBox="1"/>
          <p:nvPr/>
        </p:nvSpPr>
        <p:spPr>
          <a:xfrm>
            <a:off x="1434516" y="5807266"/>
            <a:ext cx="6274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Como pecadores, Adão e Eva foram expulsos do jardim do Éden e não puderam mais estar na presença de Deus.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56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152" y="95308"/>
            <a:ext cx="8713695" cy="6667382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C92DDD41-BA22-4EF9-AB4C-B8F12C9A1DC3}"/>
              </a:ext>
            </a:extLst>
          </p:cNvPr>
          <p:cNvSpPr/>
          <p:nvPr/>
        </p:nvSpPr>
        <p:spPr>
          <a:xfrm>
            <a:off x="385894" y="5672347"/>
            <a:ext cx="8380601" cy="91617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4303A9A-3290-4676-A5B0-4A463FBE2784}"/>
              </a:ext>
            </a:extLst>
          </p:cNvPr>
          <p:cNvSpPr txBox="1"/>
          <p:nvPr/>
        </p:nvSpPr>
        <p:spPr>
          <a:xfrm>
            <a:off x="385894" y="5945766"/>
            <a:ext cx="8380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Mas, Deus fez uma promessa a eles.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683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2B7F8-8335-42D7-9C6E-DD14D4B20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329" y="93086"/>
            <a:ext cx="8701340" cy="6671826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5D514794-30E2-4011-B439-BE28AE74E77F}"/>
              </a:ext>
            </a:extLst>
          </p:cNvPr>
          <p:cNvSpPr txBox="1"/>
          <p:nvPr/>
        </p:nvSpPr>
        <p:spPr>
          <a:xfrm>
            <a:off x="444617" y="1872829"/>
            <a:ext cx="5956183" cy="2918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“E eu colocarei inimizade entre ti e a mulher, e entre a tua semente e </a:t>
            </a:r>
            <a:r>
              <a:rPr lang="pt-B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sua semente; ela ferirá a tua cabeça, </a:t>
            </a:r>
            <a:r>
              <a:rPr lang="pt-BR" sz="3200" b="1" dirty="0">
                <a:latin typeface="Arial" panose="020B0604020202020204" pitchFamily="34" charset="0"/>
                <a:cs typeface="Arial" panose="020B0604020202020204" pitchFamily="34" charset="0"/>
              </a:rPr>
              <a:t>e tu lhe ferirás o calcanhar.”</a:t>
            </a:r>
          </a:p>
          <a:p>
            <a:pPr algn="just">
              <a:lnSpc>
                <a:spcPct val="150000"/>
              </a:lnSpc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Gênesis 3:15 (</a:t>
            </a:r>
            <a:r>
              <a:rPr lang="pt-BR" b="1" dirty="0" err="1">
                <a:latin typeface="Arial" panose="020B0604020202020204" pitchFamily="34" charset="0"/>
                <a:cs typeface="Arial" panose="020B0604020202020204" pitchFamily="34" charset="0"/>
              </a:rPr>
              <a:t>KJFiel</a:t>
            </a: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587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893</TotalTime>
  <Words>649</Words>
  <Application>Microsoft Office PowerPoint</Application>
  <PresentationFormat>Apresentação na tela (4:3)</PresentationFormat>
  <Paragraphs>35</Paragraphs>
  <Slides>28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Fontdinerdotcom Luvable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Fabiana Hea Bin Son</dc:creator>
  <cp:lastModifiedBy>Fabiana Hea Bin Son</cp:lastModifiedBy>
  <cp:revision>38</cp:revision>
  <cp:lastPrinted>2019-12-03T11:27:14Z</cp:lastPrinted>
  <dcterms:created xsi:type="dcterms:W3CDTF">2019-04-10T12:02:30Z</dcterms:created>
  <dcterms:modified xsi:type="dcterms:W3CDTF">2020-10-22T14:05:21Z</dcterms:modified>
</cp:coreProperties>
</file>