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61" r:id="rId4"/>
    <p:sldId id="262" r:id="rId5"/>
    <p:sldId id="263" r:id="rId6"/>
    <p:sldId id="264" r:id="rId7"/>
  </p:sldIdLst>
  <p:sldSz cx="9144000" cy="6858000" type="screen4x3"/>
  <p:notesSz cx="10234613" cy="71040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78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FFC3AF70-7B78-4579-A1FE-E9667879E5A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2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8F38BDBB-6A4E-4543-AD67-1B5D87FC64E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797552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23545C-96B7-4CEC-843A-1DCF98EF582D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3C67EE72-3B64-4925-8A71-00D2C5CD9DD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2" y="6748463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075ECF73-E1B0-48F5-B18C-7A542C389AD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797552" y="6748463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8D44C-F75B-4887-B1A1-B1BEAD5189F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09972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5797552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DE0804-C71B-49FF-83DA-66C00227F2AE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3519488" y="887413"/>
            <a:ext cx="3195637" cy="23987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1023938" y="3419477"/>
            <a:ext cx="8186738" cy="27971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2" y="6748463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5797552" y="6748463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04EE59-6D29-495E-9059-39AF6A95CD6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26161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A50C4-4FBC-45DD-93B2-44AD420D6C00}" type="datetime1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571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601C5-8454-42DB-8AEA-81D506F76A30}" type="datetime1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834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067B2-19E4-4160-A5B3-D37D96E98EEC}" type="datetime1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123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0F589-C78F-45F0-8DD4-AE95608A4A6D}" type="datetime1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282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03A5-463E-4E02-B9A6-3FB02CD6793B}" type="datetime1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348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DAC30-F74F-4011-AD05-547BAE5B0E09}" type="datetime1">
              <a:rPr lang="en-US" smtClean="0"/>
              <a:t>10/14/2020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722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D4AD-A6D0-4943-B79A-955BCBA9DAED}" type="datetime1">
              <a:rPr lang="en-US" smtClean="0"/>
              <a:t>10/14/2020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105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40560-BD99-4F30-ADEF-7664D82FD413}" type="datetime1">
              <a:rPr lang="en-US" smtClean="0"/>
              <a:t>10/14/2020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814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70126-7272-429F-9F87-89420F961E31}" type="datetime1">
              <a:rPr lang="en-US" smtClean="0"/>
              <a:t>10/14/2020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585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A0303-B18A-461F-9DBF-9D1272C60F63}" type="datetime1">
              <a:rPr lang="en-US" smtClean="0"/>
              <a:t>10/14/2020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747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E4F4B-6AD2-43FC-AF42-BCCABD2FEFAE}" type="datetime1">
              <a:rPr lang="en-US" smtClean="0"/>
              <a:t>10/14/2020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993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EA53D3-7CB4-46A2-9419-5520E7BAB512}" type="datetime1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547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AAA29D-AC0C-4ED6-AC81-DA019D92B2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/>
              <a:t>t</a:t>
            </a:r>
            <a:endParaRPr lang="en-US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F8F924F-8EF6-463A-AEE8-BEA46DEF56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9111E3CF-B968-495A-B778-B62FAD4B5A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91439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233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ço Reservado para Conteúdo 6">
            <a:extLst>
              <a:ext uri="{FF2B5EF4-FFF2-40B4-BE49-F238E27FC236}">
                <a16:creationId xmlns:a16="http://schemas.microsoft.com/office/drawing/2014/main" id="{31D6EDCF-07CB-4B84-A778-A7FFBB2E1A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9144000" cy="6858000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79111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A173BE-DCAD-4DC1-B284-C74B4E009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Espaço Reservado para Conteúdo 6">
            <a:extLst>
              <a:ext uri="{FF2B5EF4-FFF2-40B4-BE49-F238E27FC236}">
                <a16:creationId xmlns:a16="http://schemas.microsoft.com/office/drawing/2014/main" id="{460D5B8E-9A1B-4871-8444-5F8820995B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64570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1C2F5F-216C-4BBF-8593-E599067B4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Espaço Reservado para Conteúdo 5">
            <a:extLst>
              <a:ext uri="{FF2B5EF4-FFF2-40B4-BE49-F238E27FC236}">
                <a16:creationId xmlns:a16="http://schemas.microsoft.com/office/drawing/2014/main" id="{5C5C3A0F-978B-4F74-A4A3-CC4FB0F70E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97630" y="0"/>
            <a:ext cx="4548739" cy="6858000"/>
          </a:xfrm>
        </p:spPr>
      </p:pic>
    </p:spTree>
    <p:extLst>
      <p:ext uri="{BB962C8B-B14F-4D97-AF65-F5344CB8AC3E}">
        <p14:creationId xmlns:p14="http://schemas.microsoft.com/office/powerpoint/2010/main" val="2643213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1C2F5F-216C-4BBF-8593-E599067B4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Espaço Reservado para Conteúdo 5">
            <a:extLst>
              <a:ext uri="{FF2B5EF4-FFF2-40B4-BE49-F238E27FC236}">
                <a16:creationId xmlns:a16="http://schemas.microsoft.com/office/drawing/2014/main" id="{5C5C3A0F-978B-4F74-A4A3-CC4FB0F70E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97091" y="0"/>
            <a:ext cx="4549816" cy="6858000"/>
          </a:xfrm>
        </p:spPr>
      </p:pic>
    </p:spTree>
    <p:extLst>
      <p:ext uri="{BB962C8B-B14F-4D97-AF65-F5344CB8AC3E}">
        <p14:creationId xmlns:p14="http://schemas.microsoft.com/office/powerpoint/2010/main" val="711056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1C2F5F-216C-4BBF-8593-E599067B4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Espaço Reservado para Conteúdo 5">
            <a:extLst>
              <a:ext uri="{FF2B5EF4-FFF2-40B4-BE49-F238E27FC236}">
                <a16:creationId xmlns:a16="http://schemas.microsoft.com/office/drawing/2014/main" id="{5C5C3A0F-978B-4F74-A4A3-CC4FB0F70E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87761079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747</TotalTime>
  <Words>1</Words>
  <Application>Microsoft Office PowerPoint</Application>
  <PresentationFormat>Apresentação na tela (4:3)</PresentationFormat>
  <Paragraphs>1</Paragraphs>
  <Slides>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do Office</vt:lpstr>
      <vt:lpstr>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Fabiana Hea Bin Son</dc:creator>
  <cp:lastModifiedBy>Fabiana Hea Bin Son</cp:lastModifiedBy>
  <cp:revision>35</cp:revision>
  <cp:lastPrinted>2020-08-04T17:47:14Z</cp:lastPrinted>
  <dcterms:created xsi:type="dcterms:W3CDTF">2019-04-22T10:45:00Z</dcterms:created>
  <dcterms:modified xsi:type="dcterms:W3CDTF">2020-10-14T13:40:22Z</dcterms:modified>
</cp:coreProperties>
</file>