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9/14/2020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9/14/2020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9/14/2020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t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4499" y="0"/>
            <a:ext cx="4575001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1142998" y="-1142999"/>
            <a:ext cx="6858003" cy="914400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3892" y="0"/>
            <a:ext cx="4576217" cy="6858000"/>
          </a:xfr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731</TotalTime>
  <Words>1</Words>
  <Application>Microsoft Office PowerPoint</Application>
  <PresentationFormat>Apresentação na tela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34</cp:revision>
  <cp:lastPrinted>2020-08-04T17:47:14Z</cp:lastPrinted>
  <dcterms:created xsi:type="dcterms:W3CDTF">2019-04-22T10:45:00Z</dcterms:created>
  <dcterms:modified xsi:type="dcterms:W3CDTF">2020-09-14T11:57:38Z</dcterms:modified>
</cp:coreProperties>
</file>