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7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8/4/2020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8/4/2020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8/4/2020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8/4/2020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8/4/2020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t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111E3CF-B968-495A-B778-B62FAD4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31D6EDCF-07CB-4B84-A778-A7FFBB2E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173BE-DCAD-4DC1-B284-C74B4E00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60D5B8E-9A1B-4871-8444-5F8820995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9000564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727</TotalTime>
  <Words>1</Words>
  <Application>Microsoft Office PowerPoint</Application>
  <PresentationFormat>Apresentação na tela (4:3)</PresentationFormat>
  <Paragraphs>1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do Office</vt:lpstr>
      <vt:lpstr>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Fabiana Hea Bin Son</cp:lastModifiedBy>
  <cp:revision>33</cp:revision>
  <cp:lastPrinted>2020-08-04T17:47:14Z</cp:lastPrinted>
  <dcterms:created xsi:type="dcterms:W3CDTF">2019-04-22T10:45:00Z</dcterms:created>
  <dcterms:modified xsi:type="dcterms:W3CDTF">2020-08-04T17:47:41Z</dcterms:modified>
</cp:coreProperties>
</file>