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62" r:id="rId5"/>
    <p:sldId id="263" r:id="rId6"/>
    <p:sldId id="264" r:id="rId7"/>
  </p:sldIdLst>
  <p:sldSz cx="9144000" cy="6858000" type="screen4x3"/>
  <p:notesSz cx="10234613" cy="7099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62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FFC3AF70-7B78-4579-A1FE-E9667879E5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F38BDBB-6A4E-4543-AD67-1B5D87FC64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797551" y="0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3545C-96B7-4CEC-843A-1DCF98EF582D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C67EE72-3B64-4925-8A71-00D2C5CD9D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743938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75ECF73-E1B0-48F5-B18C-7A542C389A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797551" y="6743938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8D44C-F75B-4887-B1A1-B1BEAD5189F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997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797551" y="0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E0804-C71B-49FF-83DA-66C00227F2A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519488" y="887413"/>
            <a:ext cx="3195637" cy="239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1023938" y="3417184"/>
            <a:ext cx="8186738" cy="27953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6743938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797551" y="6743938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4EE59-6D29-495E-9059-39AF6A95CD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616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A50C4-4FBC-45DD-93B2-44AD420D6C00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7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601C5-8454-42DB-8AEA-81D506F76A30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3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67B2-19E4-4160-A5B3-D37D96E98EEC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2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F589-C78F-45F0-8DD4-AE95608A4A6D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28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03A5-463E-4E02-B9A6-3FB02CD6793B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4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DAC30-F74F-4011-AD05-547BAE5B0E09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2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D4AD-A6D0-4943-B79A-955BCBA9DAED}" type="datetime1">
              <a:rPr lang="en-US" smtClean="0"/>
              <a:t>5/12/2020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0560-BD99-4F30-ADEF-7664D82FD413}" type="datetime1">
              <a:rPr lang="en-US" smtClean="0"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14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0126-7272-429F-9F87-89420F961E31}" type="datetime1">
              <a:rPr lang="en-US" smtClean="0"/>
              <a:t>5/12/2020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8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0303-B18A-461F-9DBF-9D1272C60F63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4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4F4B-6AD2-43FC-AF42-BCCABD2FEFAE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9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A53D3-7CB4-46A2-9419-5520E7BAB512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4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AA29D-AC0C-4ED6-AC81-DA019D92B2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8F924F-8EF6-463A-AEE8-BEA46DEF56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111E3CF-B968-495A-B778-B62FAD4B5A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3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3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31D6EDCF-07CB-4B84-A778-A7FFBB2E1A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7999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79111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A173BE-DCAD-4DC1-B284-C74B4E009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460D5B8E-9A1B-4871-8444-5F8820995B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4000" cy="6857999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6457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643213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4077" y="0"/>
            <a:ext cx="4555844" cy="6858000"/>
          </a:xfrm>
        </p:spPr>
      </p:pic>
    </p:spTree>
    <p:extLst>
      <p:ext uri="{BB962C8B-B14F-4D97-AF65-F5344CB8AC3E}">
        <p14:creationId xmlns:p14="http://schemas.microsoft.com/office/powerpoint/2010/main" val="711056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8776107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524</TotalTime>
  <Words>0</Words>
  <Application>Microsoft Office PowerPoint</Application>
  <PresentationFormat>Apresentação na tela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Fabiana Hea Bin Son</dc:creator>
  <cp:lastModifiedBy>Fabiana Hea Bin Son</cp:lastModifiedBy>
  <cp:revision>31</cp:revision>
  <cp:lastPrinted>2020-05-12T21:48:58Z</cp:lastPrinted>
  <dcterms:created xsi:type="dcterms:W3CDTF">2019-04-22T10:45:00Z</dcterms:created>
  <dcterms:modified xsi:type="dcterms:W3CDTF">2020-05-12T21:49:35Z</dcterms:modified>
</cp:coreProperties>
</file>