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099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62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1" y="0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7184"/>
            <a:ext cx="8186738" cy="2795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1" y="6743938"/>
            <a:ext cx="4435475" cy="3553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4/26/2020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4/26/2020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4/26/2020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3387" y="0"/>
            <a:ext cx="4557225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3387" y="0"/>
            <a:ext cx="4557225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518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30</cp:revision>
  <cp:lastPrinted>2020-04-27T01:16:41Z</cp:lastPrinted>
  <dcterms:created xsi:type="dcterms:W3CDTF">2019-04-22T10:45:00Z</dcterms:created>
  <dcterms:modified xsi:type="dcterms:W3CDTF">2020-04-27T01:17:26Z</dcterms:modified>
</cp:coreProperties>
</file>