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2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0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7900" y="887413"/>
            <a:ext cx="3198813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6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0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4/20/2020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4679" y="0"/>
            <a:ext cx="4554641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6243" y="0"/>
            <a:ext cx="4551516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17084935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0</Words>
  <Application>Microsoft Office PowerPoint</Application>
  <PresentationFormat>Apresentação na tela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30</cp:revision>
  <cp:lastPrinted>2020-03-25T11:57:14Z</cp:lastPrinted>
  <dcterms:created xsi:type="dcterms:W3CDTF">2019-04-22T10:45:00Z</dcterms:created>
  <dcterms:modified xsi:type="dcterms:W3CDTF">2020-04-20T16:40:24Z</dcterms:modified>
</cp:coreProperties>
</file>