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0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F00E5-ACF3-4BE5-949F-4B0DF4747C3B}" type="datetimeFigureOut">
              <a:rPr lang="en-US" smtClean="0"/>
              <a:t>22/04/2019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571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F00E5-ACF3-4BE5-949F-4B0DF4747C3B}" type="datetimeFigureOut">
              <a:rPr lang="en-US" smtClean="0"/>
              <a:t>22/04/2019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834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F00E5-ACF3-4BE5-949F-4B0DF4747C3B}" type="datetimeFigureOut">
              <a:rPr lang="en-US" smtClean="0"/>
              <a:t>22/04/2019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123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F00E5-ACF3-4BE5-949F-4B0DF4747C3B}" type="datetimeFigureOut">
              <a:rPr lang="en-US" smtClean="0"/>
              <a:t>22/04/2019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282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F00E5-ACF3-4BE5-949F-4B0DF4747C3B}" type="datetimeFigureOut">
              <a:rPr lang="en-US" smtClean="0"/>
              <a:t>22/04/2019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348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F00E5-ACF3-4BE5-949F-4B0DF4747C3B}" type="datetimeFigureOut">
              <a:rPr lang="en-US" smtClean="0"/>
              <a:t>22/04/2019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722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F00E5-ACF3-4BE5-949F-4B0DF4747C3B}" type="datetimeFigureOut">
              <a:rPr lang="en-US" smtClean="0"/>
              <a:t>22/04/2019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105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F00E5-ACF3-4BE5-949F-4B0DF4747C3B}" type="datetimeFigureOut">
              <a:rPr lang="en-US" smtClean="0"/>
              <a:t>22/04/2019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814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F00E5-ACF3-4BE5-949F-4B0DF4747C3B}" type="datetimeFigureOut">
              <a:rPr lang="en-US" smtClean="0"/>
              <a:t>22/04/2019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585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F00E5-ACF3-4BE5-949F-4B0DF4747C3B}" type="datetimeFigureOut">
              <a:rPr lang="en-US" smtClean="0"/>
              <a:t>22/04/2019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747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F00E5-ACF3-4BE5-949F-4B0DF4747C3B}" type="datetimeFigureOut">
              <a:rPr lang="en-US" smtClean="0"/>
              <a:t>22/04/2019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993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4F00E5-ACF3-4BE5-949F-4B0DF4747C3B}" type="datetimeFigureOut">
              <a:rPr lang="en-US" smtClean="0"/>
              <a:t>22/04/2019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547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AAA29D-AC0C-4ED6-AC81-DA019D92B2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F8F924F-8EF6-463A-AEE8-BEA46DEF56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9111E3CF-B968-495A-B778-B62FAD4B5A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72"/>
            <a:ext cx="9144000" cy="6724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233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ço Reservado para Conteúdo 6">
            <a:extLst>
              <a:ext uri="{FF2B5EF4-FFF2-40B4-BE49-F238E27FC236}">
                <a16:creationId xmlns:a16="http://schemas.microsoft.com/office/drawing/2014/main" id="{31D6EDCF-07CB-4B84-A778-A7FFBB2E1A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7"/>
          <a:stretch/>
        </p:blipFill>
        <p:spPr>
          <a:xfrm>
            <a:off x="0" y="0"/>
            <a:ext cx="9144000" cy="6858000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79111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ço Reservado para Conteúdo 5">
            <a:extLst>
              <a:ext uri="{FF2B5EF4-FFF2-40B4-BE49-F238E27FC236}">
                <a16:creationId xmlns:a16="http://schemas.microsoft.com/office/drawing/2014/main" id="{ACFA0BF3-8DDB-40E4-B8A4-BB97749C9E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572000" cy="6862992"/>
          </a:xfrm>
          <a:ln>
            <a:solidFill>
              <a:schemeClr val="tx1"/>
            </a:solidFill>
          </a:ln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F4DAF427-E994-4CC2-A404-3277ED1692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5325" y="0"/>
            <a:ext cx="4568675" cy="68580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38784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D71BEB-3B00-4152-BCA9-B2BEFBF6C7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Espaço Reservado para Conteúdo 6">
            <a:extLst>
              <a:ext uri="{FF2B5EF4-FFF2-40B4-BE49-F238E27FC236}">
                <a16:creationId xmlns:a16="http://schemas.microsoft.com/office/drawing/2014/main" id="{CD86E7FA-4299-4C68-A5A0-CBD9F706A6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5" r="5852"/>
          <a:stretch/>
        </p:blipFill>
        <p:spPr>
          <a:xfrm>
            <a:off x="-1" y="0"/>
            <a:ext cx="9144001" cy="6858000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74977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A173BE-DCAD-4DC1-B284-C74B4E009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Espaço Reservado para Conteúdo 6">
            <a:extLst>
              <a:ext uri="{FF2B5EF4-FFF2-40B4-BE49-F238E27FC236}">
                <a16:creationId xmlns:a16="http://schemas.microsoft.com/office/drawing/2014/main" id="{460D5B8E-9A1B-4871-8444-5F8820995B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-2496"/>
            <a:ext cx="4572000" cy="6862992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6457010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</TotalTime>
  <Words>0</Words>
  <Application>Microsoft Office PowerPoint</Application>
  <PresentationFormat>Apresentação na tela (4:3)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Fabiana Hea Bin Son</dc:creator>
  <cp:lastModifiedBy>Fabiana Hea Bin Son</cp:lastModifiedBy>
  <cp:revision>4</cp:revision>
  <dcterms:created xsi:type="dcterms:W3CDTF">2019-04-22T10:45:00Z</dcterms:created>
  <dcterms:modified xsi:type="dcterms:W3CDTF">2019-04-22T12:59:26Z</dcterms:modified>
</cp:coreProperties>
</file>